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96" r:id="rId2"/>
    <p:sldId id="311" r:id="rId3"/>
    <p:sldId id="312" r:id="rId4"/>
    <p:sldId id="256" r:id="rId5"/>
    <p:sldId id="268" r:id="rId6"/>
    <p:sldId id="259" r:id="rId7"/>
    <p:sldId id="277" r:id="rId8"/>
    <p:sldId id="315" r:id="rId9"/>
    <p:sldId id="284" r:id="rId10"/>
    <p:sldId id="285" r:id="rId11"/>
    <p:sldId id="286" r:id="rId12"/>
    <p:sldId id="290" r:id="rId13"/>
    <p:sldId id="291" r:id="rId14"/>
    <p:sldId id="293" r:id="rId15"/>
    <p:sldId id="323" r:id="rId16"/>
    <p:sldId id="294" r:id="rId17"/>
    <p:sldId id="305" r:id="rId18"/>
    <p:sldId id="310" r:id="rId19"/>
    <p:sldId id="297" r:id="rId20"/>
    <p:sldId id="257" r:id="rId21"/>
    <p:sldId id="270" r:id="rId22"/>
    <p:sldId id="288" r:id="rId23"/>
    <p:sldId id="317" r:id="rId24"/>
    <p:sldId id="324" r:id="rId25"/>
    <p:sldId id="298" r:id="rId26"/>
    <p:sldId id="300" r:id="rId27"/>
    <p:sldId id="275" r:id="rId28"/>
    <p:sldId id="318" r:id="rId29"/>
    <p:sldId id="276" r:id="rId30"/>
    <p:sldId id="258" r:id="rId31"/>
    <p:sldId id="269" r:id="rId32"/>
    <p:sldId id="278" r:id="rId33"/>
    <p:sldId id="271" r:id="rId34"/>
    <p:sldId id="262" r:id="rId35"/>
    <p:sldId id="301" r:id="rId36"/>
    <p:sldId id="322" r:id="rId37"/>
    <p:sldId id="316" r:id="rId38"/>
    <p:sldId id="325" r:id="rId39"/>
    <p:sldId id="319" r:id="rId40"/>
    <p:sldId id="263" r:id="rId41"/>
    <p:sldId id="267" r:id="rId42"/>
    <p:sldId id="264" r:id="rId43"/>
    <p:sldId id="265" r:id="rId44"/>
    <p:sldId id="266" r:id="rId45"/>
    <p:sldId id="281" r:id="rId46"/>
    <p:sldId id="282" r:id="rId47"/>
    <p:sldId id="287" r:id="rId48"/>
    <p:sldId id="306" r:id="rId49"/>
    <p:sldId id="307" r:id="rId50"/>
    <p:sldId id="308" r:id="rId51"/>
    <p:sldId id="309" r:id="rId52"/>
    <p:sldId id="302" r:id="rId53"/>
    <p:sldId id="260" r:id="rId54"/>
    <p:sldId id="272" r:id="rId55"/>
    <p:sldId id="273" r:id="rId56"/>
    <p:sldId id="274" r:id="rId57"/>
    <p:sldId id="326" r:id="rId58"/>
    <p:sldId id="327" r:id="rId59"/>
    <p:sldId id="314" r:id="rId60"/>
    <p:sldId id="328" r:id="rId61"/>
    <p:sldId id="283" r:id="rId62"/>
    <p:sldId id="289" r:id="rId63"/>
    <p:sldId id="295" r:id="rId64"/>
    <p:sldId id="320" r:id="rId65"/>
    <p:sldId id="321" r:id="rId66"/>
    <p:sldId id="303" r:id="rId67"/>
    <p:sldId id="292" r:id="rId68"/>
    <p:sldId id="313" r:id="rId69"/>
    <p:sldId id="304" r:id="rId70"/>
    <p:sldId id="261" r:id="rId71"/>
    <p:sldId id="279" r:id="rId72"/>
    <p:sldId id="280" r:id="rId73"/>
  </p:sldIdLst>
  <p:sldSz cx="9144000" cy="13716000"/>
  <p:notesSz cx="6858000" cy="9144000"/>
  <p:defaultTextStyle>
    <a:defPPr>
      <a:defRPr lang="en-US"/>
    </a:defPPr>
    <a:lvl1pPr marL="0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ing Page" id="{2F895C14-57BC-4CDB-8F17-5ED2796318BB}">
          <p14:sldIdLst>
            <p14:sldId id="296"/>
            <p14:sldId id="311"/>
            <p14:sldId id="312"/>
            <p14:sldId id="256"/>
            <p14:sldId id="268"/>
            <p14:sldId id="259"/>
            <p14:sldId id="277"/>
            <p14:sldId id="315"/>
            <p14:sldId id="284"/>
            <p14:sldId id="285"/>
            <p14:sldId id="286"/>
            <p14:sldId id="290"/>
            <p14:sldId id="291"/>
            <p14:sldId id="293"/>
            <p14:sldId id="323"/>
            <p14:sldId id="294"/>
            <p14:sldId id="305"/>
            <p14:sldId id="310"/>
          </p14:sldIdLst>
        </p14:section>
        <p14:section name="Papers" id="{F15D8927-6F4A-478C-81FC-7A925C7CA799}">
          <p14:sldIdLst>
            <p14:sldId id="297"/>
            <p14:sldId id="257"/>
            <p14:sldId id="270"/>
            <p14:sldId id="288"/>
            <p14:sldId id="317"/>
            <p14:sldId id="324"/>
          </p14:sldIdLst>
        </p14:section>
        <p14:section name="Individual Person" id="{562B7F0D-B76C-4764-9D11-E9F851EB820B}">
          <p14:sldIdLst>
            <p14:sldId id="298"/>
          </p14:sldIdLst>
        </p14:section>
        <p14:section name="People Listing" id="{F38A0583-EA3D-4010-B9BF-C8BC5736CD6D}">
          <p14:sldIdLst>
            <p14:sldId id="300"/>
            <p14:sldId id="275"/>
            <p14:sldId id="318"/>
            <p14:sldId id="276"/>
            <p14:sldId id="258"/>
            <p14:sldId id="269"/>
            <p14:sldId id="278"/>
            <p14:sldId id="271"/>
            <p14:sldId id="262"/>
          </p14:sldIdLst>
        </p14:section>
        <p14:section name="Project Gallery / Listing" id="{B2CC8A94-C8EF-4501-A3DD-8008B62815C8}">
          <p14:sldIdLst>
            <p14:sldId id="301"/>
            <p14:sldId id="322"/>
            <p14:sldId id="316"/>
            <p14:sldId id="325"/>
            <p14:sldId id="319"/>
            <p14:sldId id="263"/>
            <p14:sldId id="267"/>
            <p14:sldId id="264"/>
            <p14:sldId id="265"/>
            <p14:sldId id="266"/>
            <p14:sldId id="281"/>
            <p14:sldId id="282"/>
            <p14:sldId id="287"/>
            <p14:sldId id="306"/>
            <p14:sldId id="307"/>
            <p14:sldId id="308"/>
            <p14:sldId id="309"/>
          </p14:sldIdLst>
        </p14:section>
        <p14:section name="Individual Project Page" id="{61F524F2-E495-44B6-8C3D-ABFE79B88F38}">
          <p14:sldIdLst>
            <p14:sldId id="302"/>
            <p14:sldId id="260"/>
            <p14:sldId id="272"/>
            <p14:sldId id="273"/>
            <p14:sldId id="274"/>
            <p14:sldId id="326"/>
            <p14:sldId id="327"/>
            <p14:sldId id="314"/>
            <p14:sldId id="328"/>
            <p14:sldId id="283"/>
            <p14:sldId id="289"/>
            <p14:sldId id="295"/>
          </p14:sldIdLst>
        </p14:section>
        <p14:section name="News" id="{E3D8166F-C627-4A5D-9C4D-EF3E15C7B8BE}">
          <p14:sldIdLst>
            <p14:sldId id="320"/>
            <p14:sldId id="321"/>
          </p14:sldIdLst>
        </p14:section>
        <p14:section name="Footers" id="{1232170C-F84E-43FF-8461-1AB9DCD79C5E}">
          <p14:sldIdLst>
            <p14:sldId id="303"/>
            <p14:sldId id="292"/>
            <p14:sldId id="313"/>
          </p14:sldIdLst>
        </p14:section>
        <p14:section name="Other Inspirations" id="{5784EE3F-6BC9-4E0C-8C61-94DA633B20F2}">
          <p14:sldIdLst>
            <p14:sldId id="304"/>
            <p14:sldId id="261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 E. Froehlich" initials="JE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D59"/>
    <a:srgbClr val="212830"/>
    <a:srgbClr val="5F5F5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8" autoAdjust="0"/>
    <p:restoredTop sz="87224" autoAdjust="0"/>
  </p:normalViewPr>
  <p:slideViewPr>
    <p:cSldViewPr>
      <p:cViewPr varScale="1">
        <p:scale>
          <a:sx n="73" d="100"/>
          <a:sy n="73" d="100"/>
        </p:scale>
        <p:origin x="4624" y="64"/>
      </p:cViewPr>
      <p:guideLst>
        <p:guide orient="horz" pos="43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6CA27-1C96-4C70-8822-F441D0189207}" type="datetimeFigureOut">
              <a:rPr lang="en-US" smtClean="0"/>
              <a:t>11/7/2018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5E46E-A3AA-40E1-9510-78F028B0B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5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http://vialab.science.uoit.ca/</a:t>
            </a:r>
          </a:p>
          <a:p>
            <a:endParaRPr lang="en-US" dirty="0"/>
          </a:p>
          <a:p>
            <a:r>
              <a:rPr lang="en-US" dirty="0"/>
              <a:t>I like how the</a:t>
            </a:r>
            <a:r>
              <a:rPr lang="en-US" baseline="0" dirty="0"/>
              <a:t> page handles the news feed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9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54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26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69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academic</a:t>
            </a:r>
            <a:r>
              <a:rPr lang="en-US" baseline="0" dirty="0"/>
              <a:t> page (rather than for a research group) but I like it because </a:t>
            </a:r>
            <a:r>
              <a:rPr lang="en-US" baseline="0"/>
              <a:t>it’s clean.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006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portfoliotheme.org</a:t>
            </a:r>
            <a:r>
              <a:rPr lang="en-US" dirty="0"/>
              <a:t>/fusion</a:t>
            </a:r>
          </a:p>
          <a:p>
            <a:endParaRPr lang="en-US" dirty="0"/>
          </a:p>
          <a:p>
            <a:r>
              <a:rPr lang="en-US" dirty="0"/>
              <a:t>Font family: Open</a:t>
            </a:r>
            <a:r>
              <a:rPr lang="en-US" baseline="0" dirty="0"/>
              <a:t> Sans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http://morphingmatter.cs.cmu.edu/publications/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77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http://davidledo.com/publications.html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181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http://delta.northwestern.edu/people/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829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http://morphingmatter.cs.cmu.edu/team/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92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http://tech.cornell.edu/people/faculty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92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scrolling sideways </a:t>
            </a:r>
            <a:r>
              <a:rPr lang="en-US"/>
              <a:t>news feed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16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http://www.figlab.com/about-us/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0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baseline="0" dirty="0"/>
              <a:t> Lambda template here: http://</a:t>
            </a:r>
            <a:r>
              <a:rPr lang="en-US" baseline="0" dirty="0" err="1"/>
              <a:t>www.responsivemiracle.com</a:t>
            </a:r>
            <a:r>
              <a:rPr lang="en-US" baseline="0" dirty="0"/>
              <a:t>/collective/best-responsive-portfolio-html5-templates-2015/</a:t>
            </a:r>
          </a:p>
          <a:p>
            <a:endParaRPr lang="en-US" baseline="0" dirty="0"/>
          </a:p>
          <a:p>
            <a:r>
              <a:rPr lang="en-US" baseline="0" dirty="0"/>
              <a:t>Direct link: http://</a:t>
            </a:r>
            <a:r>
              <a:rPr lang="en-US" baseline="0" dirty="0" err="1"/>
              <a:t>lambdahtml.oxygenna.com</a:t>
            </a:r>
            <a:r>
              <a:rPr lang="en-US" baseline="0" dirty="0"/>
              <a:t>/corporate-meet-the-</a:t>
            </a:r>
            <a:r>
              <a:rPr lang="en-US" baseline="0" dirty="0" err="1"/>
              <a:t>team.html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Font family: </a:t>
            </a:r>
            <a:r>
              <a:rPr lang="en-US" baseline="0" dirty="0" err="1"/>
              <a:t>Raleway</a:t>
            </a:r>
            <a:r>
              <a:rPr lang="en-US" baseline="0" dirty="0"/>
              <a:t>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5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http://morphingmatter.cs.cmu.edu/projects/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90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http://guanyundesign.com/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317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</a:t>
            </a:r>
            <a:r>
              <a:rPr lang="en-US" baseline="0" dirty="0"/>
              <a:t> is completely responsive: http://</a:t>
            </a:r>
            <a:r>
              <a:rPr lang="en-US" baseline="0" dirty="0" err="1"/>
              <a:t>demo.themeum.com</a:t>
            </a:r>
            <a:r>
              <a:rPr lang="en-US" baseline="0" dirty="0"/>
              <a:t>/html/triangle/1.1/</a:t>
            </a:r>
            <a:r>
              <a:rPr lang="en-US" baseline="0" dirty="0" err="1"/>
              <a:t>portfolio.html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Font-family: ‘</a:t>
            </a:r>
            <a:r>
              <a:rPr lang="en-US" baseline="0" dirty="0" err="1"/>
              <a:t>Lato</a:t>
            </a:r>
            <a:r>
              <a:rPr lang="en-US" baseline="0" dirty="0"/>
              <a:t>’,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4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http://demo.themeum.com/html/triangle/1.1/portfolio.html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38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http://demo.themeum.com/html/triangle/1.1/portfoliotwo.html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932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01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89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6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http://www.strangelove.me/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603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http://willodom.com/portfolio/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188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http://www.chrisharrison.net/index.php/Research/OmniTouch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4014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http://www.chrisharrison.net/index.php/Research/3DFingerAngle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32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http://davidledo.com/projects/project.html?toolkit-evaluation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29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https://www.robertxiao.ca/research/desktopography/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33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http://larstornoe.com/work/bloc/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944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http://brandexponents.com/oshin/blog/portfolio/left-floating-sidebar/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166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http://morphingmatter.cs.cmu.edu/news/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436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3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http://designlab.ucsd.edu/#events-news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www.figlab.com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dirty="0" err="1"/>
              <a:t>futura-pt</a:t>
            </a:r>
            <a:r>
              <a:rPr lang="en-US" dirty="0"/>
              <a:t> for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4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http://rosielee.co.uk/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52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http://smartgc.com.ar/english.php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3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https://www.viget.com/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75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http://brandexponents.com/oshin/v21/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6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260851"/>
            <a:ext cx="7772400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3" y="7772400"/>
            <a:ext cx="6400801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09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1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327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43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54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65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76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873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4" y="549278"/>
            <a:ext cx="2057399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549278"/>
            <a:ext cx="601980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8813805"/>
            <a:ext cx="7772400" cy="2724149"/>
          </a:xfrm>
        </p:spPr>
        <p:txBody>
          <a:bodyPr anchor="t"/>
          <a:lstStyle>
            <a:lvl1pPr algn="l">
              <a:defRPr sz="97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5813428"/>
            <a:ext cx="7772400" cy="3000375"/>
          </a:xfrm>
        </p:spPr>
        <p:txBody>
          <a:bodyPr anchor="b"/>
          <a:lstStyle>
            <a:lvl1pPr marL="0" indent="0">
              <a:buNone/>
              <a:defRPr sz="4852">
                <a:solidFill>
                  <a:schemeClr val="tx1">
                    <a:tint val="75000"/>
                  </a:schemeClr>
                </a:solidFill>
              </a:defRPr>
            </a:lvl1pPr>
            <a:lvl2pPr marL="1109194" indent="0">
              <a:buNone/>
              <a:defRPr sz="4368">
                <a:solidFill>
                  <a:schemeClr val="tx1">
                    <a:tint val="75000"/>
                  </a:schemeClr>
                </a:solidFill>
              </a:defRPr>
            </a:lvl2pPr>
            <a:lvl3pPr marL="2218386" indent="0">
              <a:buNone/>
              <a:defRPr sz="3883">
                <a:solidFill>
                  <a:schemeClr val="tx1">
                    <a:tint val="75000"/>
                  </a:schemeClr>
                </a:solidFill>
              </a:defRPr>
            </a:lvl3pPr>
            <a:lvl4pPr marL="3327579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4pPr>
            <a:lvl5pPr marL="443677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5pPr>
            <a:lvl6pPr marL="5545968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6pPr>
            <a:lvl7pPr marL="6655160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7pPr>
            <a:lvl8pPr marL="776435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8pPr>
            <a:lvl9pPr marL="8873547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3070225"/>
            <a:ext cx="4040188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4349750"/>
            <a:ext cx="4040188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3070225"/>
            <a:ext cx="4041775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4349750"/>
            <a:ext cx="4041775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46101"/>
            <a:ext cx="3008313" cy="2324100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546103"/>
            <a:ext cx="5111749" cy="11706225"/>
          </a:xfrm>
        </p:spPr>
        <p:txBody>
          <a:bodyPr/>
          <a:lstStyle>
            <a:lvl1pPr>
              <a:defRPr sz="7762"/>
            </a:lvl1pPr>
            <a:lvl2pPr>
              <a:defRPr sz="6793"/>
            </a:lvl2pPr>
            <a:lvl3pPr>
              <a:defRPr sz="5823"/>
            </a:lvl3pPr>
            <a:lvl4pPr>
              <a:defRPr sz="4852"/>
            </a:lvl4pPr>
            <a:lvl5pPr>
              <a:defRPr sz="4852"/>
            </a:lvl5pPr>
            <a:lvl6pPr>
              <a:defRPr sz="4852"/>
            </a:lvl6pPr>
            <a:lvl7pPr>
              <a:defRPr sz="4852"/>
            </a:lvl7pPr>
            <a:lvl8pPr>
              <a:defRPr sz="4852"/>
            </a:lvl8pPr>
            <a:lvl9pPr>
              <a:defRPr sz="48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870205"/>
            <a:ext cx="3008313" cy="9382127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9601202"/>
            <a:ext cx="5486400" cy="1133475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1225553"/>
            <a:ext cx="5486400" cy="8229600"/>
          </a:xfrm>
        </p:spPr>
        <p:txBody>
          <a:bodyPr/>
          <a:lstStyle>
            <a:lvl1pPr marL="0" indent="0">
              <a:buNone/>
              <a:defRPr sz="7762"/>
            </a:lvl1pPr>
            <a:lvl2pPr marL="1109194" indent="0">
              <a:buNone/>
              <a:defRPr sz="6793"/>
            </a:lvl2pPr>
            <a:lvl3pPr marL="2218386" indent="0">
              <a:buNone/>
              <a:defRPr sz="5823"/>
            </a:lvl3pPr>
            <a:lvl4pPr marL="3327579" indent="0">
              <a:buNone/>
              <a:defRPr sz="4852"/>
            </a:lvl4pPr>
            <a:lvl5pPr marL="4436773" indent="0">
              <a:buNone/>
              <a:defRPr sz="4852"/>
            </a:lvl5pPr>
            <a:lvl6pPr marL="5545968" indent="0">
              <a:buNone/>
              <a:defRPr sz="4852"/>
            </a:lvl6pPr>
            <a:lvl7pPr marL="6655160" indent="0">
              <a:buNone/>
              <a:defRPr sz="4852"/>
            </a:lvl7pPr>
            <a:lvl8pPr marL="7764353" indent="0">
              <a:buNone/>
              <a:defRPr sz="4852"/>
            </a:lvl8pPr>
            <a:lvl9pPr marL="8873547" indent="0">
              <a:buNone/>
              <a:defRPr sz="485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10734679"/>
            <a:ext cx="5486400" cy="1609725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549276"/>
            <a:ext cx="8229601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3200401"/>
            <a:ext cx="8229601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4" y="12712702"/>
            <a:ext cx="2895599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218386" rtl="0" eaLnBrk="1" latinLnBrk="0" hangingPunct="1">
        <a:spcBef>
          <a:spcPct val="0"/>
        </a:spcBef>
        <a:buNone/>
        <a:defRPr sz="106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1895" indent="-831895" algn="l" defTabSz="2218386" rtl="0" eaLnBrk="1" latinLnBrk="0" hangingPunct="1">
        <a:spcBef>
          <a:spcPct val="20000"/>
        </a:spcBef>
        <a:buFont typeface="Arial" pitchFamily="34" charset="0"/>
        <a:buChar char="•"/>
        <a:defRPr sz="7762" kern="1200">
          <a:solidFill>
            <a:schemeClr val="tx1"/>
          </a:solidFill>
          <a:latin typeface="+mn-lt"/>
          <a:ea typeface="+mn-ea"/>
          <a:cs typeface="+mn-cs"/>
        </a:defRPr>
      </a:lvl1pPr>
      <a:lvl2pPr marL="1802439" indent="-693245" algn="l" defTabSz="2218386" rtl="0" eaLnBrk="1" latinLnBrk="0" hangingPunct="1">
        <a:spcBef>
          <a:spcPct val="20000"/>
        </a:spcBef>
        <a:buFont typeface="Arial" pitchFamily="34" charset="0"/>
        <a:buChar char="–"/>
        <a:defRPr sz="6793" kern="1200">
          <a:solidFill>
            <a:schemeClr val="tx1"/>
          </a:solidFill>
          <a:latin typeface="+mn-lt"/>
          <a:ea typeface="+mn-ea"/>
          <a:cs typeface="+mn-cs"/>
        </a:defRPr>
      </a:lvl2pPr>
      <a:lvl3pPr marL="2772984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5823" kern="1200">
          <a:solidFill>
            <a:schemeClr val="tx1"/>
          </a:solidFill>
          <a:latin typeface="+mn-lt"/>
          <a:ea typeface="+mn-ea"/>
          <a:cs typeface="+mn-cs"/>
        </a:defRPr>
      </a:lvl3pPr>
      <a:lvl4pPr marL="3882178" indent="-554597" algn="l" defTabSz="2218386" rtl="0" eaLnBrk="1" latinLnBrk="0" hangingPunct="1">
        <a:spcBef>
          <a:spcPct val="20000"/>
        </a:spcBef>
        <a:buFont typeface="Arial" pitchFamily="34" charset="0"/>
        <a:buChar char="–"/>
        <a:defRPr sz="4852" kern="1200">
          <a:solidFill>
            <a:schemeClr val="tx1"/>
          </a:solidFill>
          <a:latin typeface="+mn-lt"/>
          <a:ea typeface="+mn-ea"/>
          <a:cs typeface="+mn-cs"/>
        </a:defRPr>
      </a:lvl4pPr>
      <a:lvl5pPr marL="4991370" indent="-554597" algn="l" defTabSz="2218386" rtl="0" eaLnBrk="1" latinLnBrk="0" hangingPunct="1">
        <a:spcBef>
          <a:spcPct val="20000"/>
        </a:spcBef>
        <a:buFont typeface="Arial" pitchFamily="34" charset="0"/>
        <a:buChar char="»"/>
        <a:defRPr sz="4852" kern="1200">
          <a:solidFill>
            <a:schemeClr val="tx1"/>
          </a:solidFill>
          <a:latin typeface="+mn-lt"/>
          <a:ea typeface="+mn-ea"/>
          <a:cs typeface="+mn-cs"/>
        </a:defRPr>
      </a:lvl5pPr>
      <a:lvl6pPr marL="610056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6pPr>
      <a:lvl7pPr marL="7209757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7pPr>
      <a:lvl8pPr marL="8318949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8pPr>
      <a:lvl9pPr marL="942814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1pPr>
      <a:lvl2pPr marL="1109194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2pPr>
      <a:lvl3pPr marL="2218386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3pPr>
      <a:lvl4pPr marL="3327579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4pPr>
      <a:lvl5pPr marL="443677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5pPr>
      <a:lvl6pPr marL="5545968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6pPr>
      <a:lvl7pPr marL="665516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7pPr>
      <a:lvl8pPr marL="776435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8pPr>
      <a:lvl9pPr marL="8873547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glab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Landing Pages</a:t>
            </a:r>
          </a:p>
        </p:txBody>
      </p:sp>
    </p:spTree>
    <p:extLst>
      <p:ext uri="{BB962C8B-B14F-4D97-AF65-F5344CB8AC3E}">
        <p14:creationId xmlns:p14="http://schemas.microsoft.com/office/powerpoint/2010/main" val="137347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7603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4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5C6FF-74F7-46DD-9543-C55DC438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819400" y="1327841"/>
            <a:ext cx="635077" cy="95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07191" y="1127786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Has cool mouse over animation effect</a:t>
            </a:r>
          </a:p>
        </p:txBody>
      </p:sp>
    </p:spTree>
    <p:extLst>
      <p:ext uri="{BB962C8B-B14F-4D97-AF65-F5344CB8AC3E}">
        <p14:creationId xmlns:p14="http://schemas.microsoft.com/office/powerpoint/2010/main" val="27144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" y="4572000"/>
            <a:ext cx="9123311" cy="4724400"/>
          </a:xfrm>
        </p:spPr>
      </p:pic>
    </p:spTree>
    <p:extLst>
      <p:ext uri="{BB962C8B-B14F-4D97-AF65-F5344CB8AC3E}">
        <p14:creationId xmlns:p14="http://schemas.microsoft.com/office/powerpoint/2010/main" val="16302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8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3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Pub Listings</a:t>
            </a:r>
          </a:p>
        </p:txBody>
      </p:sp>
    </p:spTree>
    <p:extLst>
      <p:ext uri="{BB962C8B-B14F-4D97-AF65-F5344CB8AC3E}">
        <p14:creationId xmlns:p14="http://schemas.microsoft.com/office/powerpoint/2010/main" val="407485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" y="0"/>
            <a:ext cx="9110847" cy="138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1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9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5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B0E8-85AB-471F-9D34-C9844D21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4391-FDA6-4676-B7C5-5126359E5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D9147-6B2B-4F44-BA0E-0C32C262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Person Pages</a:t>
            </a:r>
          </a:p>
        </p:txBody>
      </p:sp>
    </p:spTree>
    <p:extLst>
      <p:ext uri="{BB962C8B-B14F-4D97-AF65-F5344CB8AC3E}">
        <p14:creationId xmlns:p14="http://schemas.microsoft.com/office/powerpoint/2010/main" val="1990747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People Listings</a:t>
            </a:r>
          </a:p>
        </p:txBody>
      </p:sp>
    </p:spTree>
    <p:extLst>
      <p:ext uri="{BB962C8B-B14F-4D97-AF65-F5344CB8AC3E}">
        <p14:creationId xmlns:p14="http://schemas.microsoft.com/office/powerpoint/2010/main" val="39774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89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6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8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8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80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8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8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398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295650"/>
            <a:ext cx="889635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55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Project Galleries</a:t>
            </a:r>
          </a:p>
        </p:txBody>
      </p:sp>
    </p:spTree>
    <p:extLst>
      <p:ext uri="{BB962C8B-B14F-4D97-AF65-F5344CB8AC3E}">
        <p14:creationId xmlns:p14="http://schemas.microsoft.com/office/powerpoint/2010/main" val="4089483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9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2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15CA06-2F29-49BC-90F2-5521FD8C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24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04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5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458200" cy="6366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934200"/>
            <a:ext cx="8458200" cy="60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6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458200" cy="7013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9" y="7394588"/>
            <a:ext cx="8360228" cy="54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675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014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321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210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916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601"/>
            <a:ext cx="9144000" cy="1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1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24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89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9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3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94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Project Pages</a:t>
            </a:r>
          </a:p>
        </p:txBody>
      </p:sp>
    </p:spTree>
    <p:extLst>
      <p:ext uri="{BB962C8B-B14F-4D97-AF65-F5344CB8AC3E}">
        <p14:creationId xmlns:p14="http://schemas.microsoft.com/office/powerpoint/2010/main" val="2732511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0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82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0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67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7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26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5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35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F8333-DF92-45DB-AB52-B8B50432B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84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08BE3-FEA6-4EC3-AFE0-996515A6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881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050187"/>
          </a:xfrm>
        </p:spPr>
      </p:pic>
    </p:spTree>
    <p:extLst>
      <p:ext uri="{BB962C8B-B14F-4D97-AF65-F5344CB8AC3E}">
        <p14:creationId xmlns:p14="http://schemas.microsoft.com/office/powerpoint/2010/main" val="3059170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39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2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11D31-6B75-4E2B-BF30-E8F05FDA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5125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6336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40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368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7433135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2058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Example Footers</a:t>
            </a:r>
          </a:p>
        </p:txBody>
      </p:sp>
    </p:spTree>
    <p:extLst>
      <p:ext uri="{BB962C8B-B14F-4D97-AF65-F5344CB8AC3E}">
        <p14:creationId xmlns:p14="http://schemas.microsoft.com/office/powerpoint/2010/main" val="17524256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76600" y="9372600"/>
            <a:ext cx="381000" cy="266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57600" y="11833439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the recent post idea. Could use it for recent news.</a:t>
            </a:r>
          </a:p>
        </p:txBody>
      </p:sp>
    </p:spTree>
    <p:extLst>
      <p:ext uri="{BB962C8B-B14F-4D97-AF65-F5344CB8AC3E}">
        <p14:creationId xmlns:p14="http://schemas.microsoft.com/office/powerpoint/2010/main" val="289260490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6156"/>
            <a:ext cx="9144000" cy="139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5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Other Inspiration</a:t>
            </a:r>
          </a:p>
        </p:txBody>
      </p:sp>
    </p:spTree>
    <p:extLst>
      <p:ext uri="{BB962C8B-B14F-4D97-AF65-F5344CB8AC3E}">
        <p14:creationId xmlns:p14="http://schemas.microsoft.com/office/powerpoint/2010/main" val="475908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7581900" cy="3479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4495800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From: </a:t>
            </a:r>
            <a:r>
              <a:rPr lang="en-US" sz="2000" dirty="0"/>
              <a:t>http://pixelhint.com/demo/sublime/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90600" y="533400"/>
            <a:ext cx="1066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57400" y="33334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use of date box here to simplify caption</a:t>
            </a:r>
          </a:p>
        </p:txBody>
      </p:sp>
    </p:spTree>
    <p:extLst>
      <p:ext uri="{BB962C8B-B14F-4D97-AF65-F5344CB8AC3E}">
        <p14:creationId xmlns:p14="http://schemas.microsoft.com/office/powerpoint/2010/main" val="5578893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12" y="3048001"/>
            <a:ext cx="9144000" cy="66332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3124200" y="1905000"/>
            <a:ext cx="121920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1200" y="1371600"/>
            <a:ext cx="527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love this font. Feels so clean. Crisp.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Raleway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24205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2724"/>
            <a:ext cx="9144000" cy="619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438400" y="2743200"/>
            <a:ext cx="609600" cy="403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67361" y="2322646"/>
            <a:ext cx="345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also like this font.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Lato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299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16418</TotalTime>
  <Words>616</Words>
  <Application>Microsoft Office PowerPoint</Application>
  <PresentationFormat>Custom</PresentationFormat>
  <Paragraphs>107</Paragraphs>
  <Slides>72</Slides>
  <Notes>40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7" baseType="lpstr">
      <vt:lpstr>Adelle Rg</vt:lpstr>
      <vt:lpstr>Arial</vt:lpstr>
      <vt:lpstr>Calibri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103</cp:revision>
  <dcterms:created xsi:type="dcterms:W3CDTF">2006-08-16T00:00:00Z</dcterms:created>
  <dcterms:modified xsi:type="dcterms:W3CDTF">2018-11-07T22:24:29Z</dcterms:modified>
</cp:coreProperties>
</file>